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8" r:id="rId5"/>
  </p:sldMasterIdLst>
  <p:notesMasterIdLst>
    <p:notesMasterId r:id="rId23"/>
  </p:notesMasterIdLst>
  <p:sldIdLst>
    <p:sldId id="3309" r:id="rId6"/>
    <p:sldId id="3310" r:id="rId7"/>
    <p:sldId id="3311" r:id="rId8"/>
    <p:sldId id="3315" r:id="rId9"/>
    <p:sldId id="3339" r:id="rId10"/>
    <p:sldId id="3340" r:id="rId11"/>
    <p:sldId id="3314" r:id="rId12"/>
    <p:sldId id="3334" r:id="rId13"/>
    <p:sldId id="3337" r:id="rId14"/>
    <p:sldId id="3338" r:id="rId15"/>
    <p:sldId id="3335" r:id="rId16"/>
    <p:sldId id="3313" r:id="rId17"/>
    <p:sldId id="3324" r:id="rId18"/>
    <p:sldId id="3336" r:id="rId19"/>
    <p:sldId id="3341" r:id="rId20"/>
    <p:sldId id="3342" r:id="rId21"/>
    <p:sldId id="333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>
    <p:extLst>
      <p:ext uri="{19B8F6BF-5375-455C-9EA6-DF929625EA0E}">
        <p15:presenceInfo xmlns:p15="http://schemas.microsoft.com/office/powerpoint/2012/main" userId="张梦雅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8160"/>
    <a:srgbClr val="B87A56"/>
    <a:srgbClr val="D6B29D"/>
    <a:srgbClr val="75321A"/>
    <a:srgbClr val="F6E9DB"/>
    <a:srgbClr val="CA9B80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DC015-5FE9-4596-973C-C8BFFC215AE5}" v="21" dt="2023-05-22T07:56:16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7" autoAdjust="0"/>
    <p:restoredTop sz="94704" autoAdjust="0"/>
  </p:normalViewPr>
  <p:slideViewPr>
    <p:cSldViewPr snapToGrid="0" showGuides="1">
      <p:cViewPr>
        <p:scale>
          <a:sx n="66" d="100"/>
          <a:sy n="66" d="100"/>
        </p:scale>
        <p:origin x="668" y="-108"/>
      </p:cViewPr>
      <p:guideLst>
        <p:guide orient="horz" pos="845"/>
        <p:guide pos="3885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/Relationships>
</file>

<file path=ppt/media/image1.png>
</file>

<file path=ppt/media/image2.wmf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00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6495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571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13453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61204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866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7602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1087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606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75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0141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3406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114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623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6925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1669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261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99590"/>
      </p:ext>
    </p:extLst>
  </p:cSld>
  <p:clrMapOvr>
    <a:masterClrMapping/>
  </p:clrMapOvr>
  <p:transition spd="slow" advTm="3000">
    <p:wip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65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058F3-5501-980C-9EE9-66A8917B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C399E-9DEC-4CE3-6736-3A394526B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78D142-8E7D-9C3D-9212-F3C0BABD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A4A8D9-069E-B650-10FD-34C01464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50818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481B-1E91-E6CE-08C9-428BECDC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664906-3173-0492-DD86-AD6C8F6F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185B4-93B9-0D88-F854-4488C213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1AF95C-62C8-B6FA-297A-54556499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003343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40A06-E3BE-E63A-D7B1-F709568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E736E5-B2ED-7BB0-D9BF-954AA559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D3774-E315-1065-BC8E-24677E0C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D0A97-C570-A0DC-28D1-3CF6CADD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537793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6217-90B8-ACE1-FAE3-CD920CDA5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F55C4-FDBB-EA4A-4F40-381DF21E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2381D2-9A2B-53A4-032C-2E08205C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CAAC9F-A95A-4CFD-C50D-E4EAAF5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00546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0202E-AFAB-1A04-A6E4-EFF1519D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43941F-641A-BEC4-AB83-33C773F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5053B4-7440-EDFC-2E38-966993F5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19C29E-001E-D251-02D4-E84964D8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D86AE8-B1FE-E008-34BD-CA32D946FDA4}"/>
              </a:ext>
            </a:extLst>
          </p:cNvPr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48178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0E0AE-213A-5587-C0C8-8E3D4CE68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ABCC07-3768-04E6-F45D-169F9DBA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53F64-A64E-AE48-5FEE-EABC6FC25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07E9B5-C960-2BE8-FF64-D4FABFEA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21599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3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98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 spd="slow" advTm="3000">
    <p:wipe/>
  </p:transition>
  <p:txStyles>
    <p:titleStyle>
      <a:lvl1pPr algn="l" defTabSz="866943" rtl="0" eaLnBrk="1" latinLnBrk="0" hangingPunct="1">
        <a:lnSpc>
          <a:spcPct val="90000"/>
        </a:lnSpc>
        <a:spcBef>
          <a:spcPct val="0"/>
        </a:spcBef>
        <a:buNone/>
        <a:defRPr sz="41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736" indent="-216736" algn="l" defTabSz="866943" rtl="0" eaLnBrk="1" latinLnBrk="0" hangingPunct="1">
        <a:lnSpc>
          <a:spcPct val="90000"/>
        </a:lnSpc>
        <a:spcBef>
          <a:spcPts val="948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07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678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896" kern="1200">
          <a:solidFill>
            <a:schemeClr val="tx1"/>
          </a:solidFill>
          <a:latin typeface="+mn-lt"/>
          <a:ea typeface="+mn-ea"/>
          <a:cs typeface="+mn-cs"/>
        </a:defRPr>
      </a:lvl3pPr>
      <a:lvl4pPr marL="1517150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950621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384092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817564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251035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684506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1pPr>
      <a:lvl2pPr marL="4334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2pPr>
      <a:lvl3pPr marL="866943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3pPr>
      <a:lvl4pPr marL="1300414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733885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167357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600828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034299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4677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5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5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5" Type="http://schemas.openxmlformats.org/officeDocument/2006/relationships/hyperlink" Target="https://drive.google.com/drive/folders/19bCpQ-YVMczLtcB_PF0kxuxIBsudCOtb?usp=sharing" TargetMode="External"/><Relationship Id="rId4" Type="http://schemas.openxmlformats.org/officeDocument/2006/relationships/hyperlink" Target="https://github.com/r103na/CookingGame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1421044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450145" y="2378919"/>
              <a:ext cx="1042326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277">
                <a:defRPr/>
              </a:pPr>
              <a:r>
                <a:rPr lang="ru-RU" altLang="zh-CN" sz="6600" b="1" spc="6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«Моя шаурма»</a:t>
              </a:r>
              <a:endParaRPr lang="zh-CN" altLang="en-US" sz="6600" b="1" spc="6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3F56CD-8119-4922-DC30-88D5147D1A50}"/>
                </a:ext>
              </a:extLst>
            </p:cNvPr>
            <p:cNvSpPr txBox="1"/>
            <p:nvPr/>
          </p:nvSpPr>
          <p:spPr>
            <a:xfrm>
              <a:off x="1600978" y="4185142"/>
              <a:ext cx="2272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zh-CN" spc="300" dirty="0">
                  <a:solidFill>
                    <a:schemeClr val="bg1"/>
                  </a:solidFill>
                  <a:cs typeface="+mn-ea"/>
                  <a:sym typeface="+mn-lt"/>
                </a:rPr>
                <a:t>Сигова Ирина</a:t>
              </a:r>
              <a:endParaRPr lang="zh-CN" altLang="en-US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558037" y="4229909"/>
              <a:ext cx="18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22/05/2023</a:t>
              </a:r>
              <a:endParaRPr lang="zh-CN" altLang="en-US" sz="1400" spc="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TextBox 8">
            <a:extLst>
              <a:ext uri="{FF2B5EF4-FFF2-40B4-BE49-F238E27FC236}">
                <a16:creationId xmlns:a16="http://schemas.microsoft.com/office/drawing/2014/main" id="{44D3C217-ED4D-393F-4D7F-EE958D4F604C}"/>
              </a:ext>
            </a:extLst>
          </p:cNvPr>
          <p:cNvSpPr txBox="1"/>
          <p:nvPr/>
        </p:nvSpPr>
        <p:spPr>
          <a:xfrm>
            <a:off x="1279718" y="3426190"/>
            <a:ext cx="8102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ru-RU" altLang="ko-KR" sz="2400" dirty="0">
                <a:solidFill>
                  <a:srgbClr val="BC8160"/>
                </a:solidFill>
                <a:cs typeface="Arial" panose="020B0604020202020204" pitchFamily="34" charset="0"/>
              </a:rPr>
              <a:t>Игра-симулятор приготовления шаурмы</a:t>
            </a:r>
            <a:endParaRPr lang="ko-KR" altLang="en-US" sz="2400" dirty="0">
              <a:solidFill>
                <a:srgbClr val="BC8160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6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233334" y="1010401"/>
              <a:ext cx="352411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Финальный результат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40A298-C7C2-285D-D22F-197790AD26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719585"/>
              </p:ext>
            </p:extLst>
          </p:nvPr>
        </p:nvGraphicFramePr>
        <p:xfrm>
          <a:off x="2734667" y="1578181"/>
          <a:ext cx="6385983" cy="3565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6444440" imgH="9142560" progId="">
                  <p:embed/>
                </p:oleObj>
              </mc:Choice>
              <mc:Fallback>
                <p:oleObj r:id="rId4" imgW="1644444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34667" y="1578181"/>
                        <a:ext cx="6385983" cy="3565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7636255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Разработка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THREE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59529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4" name="Oval 68">
              <a:extLst>
                <a:ext uri="{FF2B5EF4-FFF2-40B4-BE49-F238E27FC236}">
                  <a16:creationId xmlns:a16="http://schemas.microsoft.com/office/drawing/2014/main" id="{8B896CF5-3298-617F-BC3D-5FDEA9D700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6586" y="2463085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135">
              <a:extLst>
                <a:ext uri="{FF2B5EF4-FFF2-40B4-BE49-F238E27FC236}">
                  <a16:creationId xmlns:a16="http://schemas.microsoft.com/office/drawing/2014/main" id="{AA1334AB-A7EE-7057-DBF8-4D504D2A9B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2042" y="2610172"/>
              <a:ext cx="334416" cy="31325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75319" y="2476904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965" y="2614060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Инструментарий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C#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Язык программирования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4640413" y="3123342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Monogame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4934430" y="3419338"/>
              <a:ext cx="2026699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Фреймворк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6C98AC8D-1289-E001-9C48-C02205A2AEEC}"/>
                </a:ext>
              </a:extLst>
            </p:cNvPr>
            <p:cNvSpPr txBox="1"/>
            <p:nvPr/>
          </p:nvSpPr>
          <p:spPr>
            <a:xfrm>
              <a:off x="7792407" y="3137515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Visual Studio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D85091B4-6CB6-15FF-8EE7-F4F9EEAC9E83}"/>
                </a:ext>
              </a:extLst>
            </p:cNvPr>
            <p:cNvSpPr txBox="1"/>
            <p:nvPr/>
          </p:nvSpPr>
          <p:spPr>
            <a:xfrm>
              <a:off x="6758923" y="3421187"/>
              <a:ext cx="475144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Среда разработки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68700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>
            <a:extLst>
              <a:ext uri="{FF2B5EF4-FFF2-40B4-BE49-F238E27FC236}">
                <a16:creationId xmlns:a16="http://schemas.microsoft.com/office/drawing/2014/main" id="{AE72B66F-647F-1A39-2925-3EA7CE9C9E5E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16" name="五边形 41">
              <a:extLst>
                <a:ext uri="{FF2B5EF4-FFF2-40B4-BE49-F238E27FC236}">
                  <a16:creationId xmlns:a16="http://schemas.microsoft.com/office/drawing/2014/main" id="{E0E69426-0FC5-7303-698B-76290B1A7039}"/>
                </a:ext>
              </a:extLst>
            </p:cNvPr>
            <p:cNvSpPr/>
            <p:nvPr/>
          </p:nvSpPr>
          <p:spPr>
            <a:xfrm flipH="1">
              <a:off x="1225351" y="1275333"/>
              <a:ext cx="3866082" cy="2037779"/>
            </a:xfrm>
            <a:prstGeom prst="homePlat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15" name="五边形 30">
              <a:extLst>
                <a:ext uri="{FF2B5EF4-FFF2-40B4-BE49-F238E27FC236}">
                  <a16:creationId xmlns:a16="http://schemas.microsoft.com/office/drawing/2014/main" id="{66ABA01D-0B30-B379-E762-A151764CBC56}"/>
                </a:ext>
              </a:extLst>
            </p:cNvPr>
            <p:cNvSpPr/>
            <p:nvPr/>
          </p:nvSpPr>
          <p:spPr>
            <a:xfrm>
              <a:off x="7100569" y="3655546"/>
              <a:ext cx="3866082" cy="2037779"/>
            </a:xfrm>
            <a:prstGeom prst="homePlat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" name="五边形 30">
              <a:extLst>
                <a:ext uri="{FF2B5EF4-FFF2-40B4-BE49-F238E27FC236}">
                  <a16:creationId xmlns:a16="http://schemas.microsoft.com/office/drawing/2014/main" id="{B2FD4AE7-EC17-5377-5D73-73200AAFADE1}"/>
                </a:ext>
              </a:extLst>
            </p:cNvPr>
            <p:cNvSpPr/>
            <p:nvPr/>
          </p:nvSpPr>
          <p:spPr>
            <a:xfrm>
              <a:off x="7100569" y="1275333"/>
              <a:ext cx="3866082" cy="2037779"/>
            </a:xfrm>
            <a:prstGeom prst="homePlat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3" name="五边形 41">
              <a:extLst>
                <a:ext uri="{FF2B5EF4-FFF2-40B4-BE49-F238E27FC236}">
                  <a16:creationId xmlns:a16="http://schemas.microsoft.com/office/drawing/2014/main" id="{247A4E90-2001-CE5C-D336-3C94D06B3963}"/>
                </a:ext>
              </a:extLst>
            </p:cNvPr>
            <p:cNvSpPr/>
            <p:nvPr/>
          </p:nvSpPr>
          <p:spPr>
            <a:xfrm flipH="1">
              <a:off x="1225351" y="3655546"/>
              <a:ext cx="3866082" cy="2037779"/>
            </a:xfrm>
            <a:prstGeom prst="homePlat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1088AB46-F939-E1F9-9472-F39986023E3C}"/>
                </a:ext>
              </a:extLst>
            </p:cNvPr>
            <p:cNvGrpSpPr/>
            <p:nvPr/>
          </p:nvGrpSpPr>
          <p:grpSpPr>
            <a:xfrm>
              <a:off x="7446814" y="1484321"/>
              <a:ext cx="3015208" cy="1158302"/>
              <a:chOff x="558800" y="4453778"/>
              <a:chExt cx="3180102" cy="1221647"/>
            </a:xfrm>
          </p:grpSpPr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E9473FE2-A0D5-157B-DEA5-E1F49CC81E32}"/>
                  </a:ext>
                </a:extLst>
              </p:cNvPr>
              <p:cNvSpPr txBox="1"/>
              <p:nvPr/>
            </p:nvSpPr>
            <p:spPr>
              <a:xfrm>
                <a:off x="558800" y="4453778"/>
                <a:ext cx="1755418" cy="3895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b="1" dirty="0">
                    <a:solidFill>
                      <a:srgbClr val="75321A"/>
                    </a:solidFill>
                    <a:cs typeface="+mn-ea"/>
                    <a:sym typeface="+mn-lt"/>
                  </a:rPr>
                  <a:t>Add Title Text</a:t>
                </a:r>
                <a:endParaRPr lang="zh-CN" altLang="en-US" b="1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E1930DD7-D66F-40D0-4799-6FEAA26E4B8F}"/>
                  </a:ext>
                </a:extLst>
              </p:cNvPr>
              <p:cNvSpPr txBox="1"/>
              <p:nvPr/>
            </p:nvSpPr>
            <p:spPr>
              <a:xfrm>
                <a:off x="571499" y="4746910"/>
                <a:ext cx="3167403" cy="9285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866943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dirty="0">
                    <a:solidFill>
                      <a:srgbClr val="75321A"/>
                    </a:solidFill>
                    <a:cs typeface="+mn-ea"/>
                    <a:sym typeface="+mn-lt"/>
                  </a:rPr>
                  <a:t>Click here to add content, content to match the title. </a:t>
                </a:r>
                <a:endParaRPr lang="zh-CN" altLang="en-US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32CF1A15-EAB6-7C05-C51D-662B6189AB39}"/>
                </a:ext>
              </a:extLst>
            </p:cNvPr>
            <p:cNvGrpSpPr/>
            <p:nvPr/>
          </p:nvGrpSpPr>
          <p:grpSpPr>
            <a:xfrm>
              <a:off x="1770285" y="3814739"/>
              <a:ext cx="3015208" cy="1158302"/>
              <a:chOff x="571500" y="4453778"/>
              <a:chExt cx="3180102" cy="1221647"/>
            </a:xfrm>
          </p:grpSpPr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1137324C-B04E-28E4-6644-7DB93D63858C}"/>
                  </a:ext>
                </a:extLst>
              </p:cNvPr>
              <p:cNvSpPr txBox="1"/>
              <p:nvPr/>
            </p:nvSpPr>
            <p:spPr>
              <a:xfrm>
                <a:off x="1996184" y="4453778"/>
                <a:ext cx="1755418" cy="3895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defTabSz="866943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b="1" dirty="0">
                    <a:solidFill>
                      <a:srgbClr val="75321A"/>
                    </a:solidFill>
                    <a:cs typeface="+mn-ea"/>
                    <a:sym typeface="+mn-lt"/>
                  </a:rPr>
                  <a:t>Add Title Text</a:t>
                </a:r>
                <a:endParaRPr lang="zh-CN" altLang="en-US" b="1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2A02910C-74B4-E52E-DB19-D7D3D8E65AD0}"/>
                  </a:ext>
                </a:extLst>
              </p:cNvPr>
              <p:cNvSpPr txBox="1"/>
              <p:nvPr/>
            </p:nvSpPr>
            <p:spPr>
              <a:xfrm>
                <a:off x="571500" y="4746910"/>
                <a:ext cx="3167403" cy="9285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defTabSz="866943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dirty="0">
                    <a:solidFill>
                      <a:srgbClr val="75321A"/>
                    </a:solidFill>
                    <a:cs typeface="+mn-ea"/>
                    <a:sym typeface="+mn-lt"/>
                  </a:rPr>
                  <a:t>Click here to add content, content to match the title. </a:t>
                </a:r>
                <a:endParaRPr lang="zh-CN" altLang="en-US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8B799C2C-C984-F76D-1A38-FF2012C3330F}"/>
                </a:ext>
              </a:extLst>
            </p:cNvPr>
            <p:cNvGrpSpPr/>
            <p:nvPr/>
          </p:nvGrpSpPr>
          <p:grpSpPr>
            <a:xfrm>
              <a:off x="1770285" y="1484321"/>
              <a:ext cx="3015208" cy="1158302"/>
              <a:chOff x="571500" y="4453778"/>
              <a:chExt cx="3180102" cy="1221647"/>
            </a:xfrm>
          </p:grpSpPr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8F2B71F4-5A67-24F6-5DB7-9AA9A2F56A34}"/>
                  </a:ext>
                </a:extLst>
              </p:cNvPr>
              <p:cNvSpPr txBox="1"/>
              <p:nvPr/>
            </p:nvSpPr>
            <p:spPr>
              <a:xfrm>
                <a:off x="1996184" y="4453778"/>
                <a:ext cx="1755418" cy="3895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defTabSz="866943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b="1" dirty="0">
                    <a:solidFill>
                      <a:srgbClr val="FFFFFF"/>
                    </a:solidFill>
                    <a:cs typeface="+mn-ea"/>
                    <a:sym typeface="+mn-lt"/>
                  </a:rPr>
                  <a:t>Add Title Text</a:t>
                </a:r>
                <a:endParaRPr lang="zh-CN" altLang="en-US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446F4A89-311A-E683-4905-06C20270D347}"/>
                  </a:ext>
                </a:extLst>
              </p:cNvPr>
              <p:cNvSpPr txBox="1"/>
              <p:nvPr/>
            </p:nvSpPr>
            <p:spPr>
              <a:xfrm>
                <a:off x="571500" y="4746910"/>
                <a:ext cx="3167403" cy="9285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defTabSz="866943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dirty="0">
                    <a:solidFill>
                      <a:srgbClr val="FFFFFF"/>
                    </a:solidFill>
                    <a:cs typeface="+mn-ea"/>
                    <a:sym typeface="+mn-lt"/>
                  </a:rPr>
                  <a:t>Click here to add content, content to match the title. </a:t>
                </a:r>
                <a:endParaRPr lang="zh-CN" altLang="en-US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DB437CC9-00B8-D8F7-32E9-FBA62FB78BE5}"/>
                </a:ext>
              </a:extLst>
            </p:cNvPr>
            <p:cNvGrpSpPr/>
            <p:nvPr/>
          </p:nvGrpSpPr>
          <p:grpSpPr>
            <a:xfrm>
              <a:off x="7446814" y="3820181"/>
              <a:ext cx="3015208" cy="1158302"/>
              <a:chOff x="558800" y="4453778"/>
              <a:chExt cx="3180102" cy="1221647"/>
            </a:xfrm>
          </p:grpSpPr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8A7F1160-379D-C138-29AF-D61E485C81E3}"/>
                  </a:ext>
                </a:extLst>
              </p:cNvPr>
              <p:cNvSpPr txBox="1"/>
              <p:nvPr/>
            </p:nvSpPr>
            <p:spPr>
              <a:xfrm>
                <a:off x="558800" y="4453778"/>
                <a:ext cx="1755418" cy="3895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b="1" dirty="0">
                    <a:solidFill>
                      <a:srgbClr val="FFFFFF"/>
                    </a:solidFill>
                    <a:cs typeface="+mn-ea"/>
                    <a:sym typeface="+mn-lt"/>
                  </a:rPr>
                  <a:t>Add Title Text</a:t>
                </a:r>
                <a:endParaRPr lang="zh-CN" altLang="en-US" b="1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0C5D2F9D-968F-6DBC-097E-4193F3BED87D}"/>
                  </a:ext>
                </a:extLst>
              </p:cNvPr>
              <p:cNvSpPr txBox="1"/>
              <p:nvPr/>
            </p:nvSpPr>
            <p:spPr>
              <a:xfrm>
                <a:off x="571499" y="4746910"/>
                <a:ext cx="3167403" cy="92851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defTabSz="866943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dirty="0">
                    <a:solidFill>
                      <a:srgbClr val="FFFFFF"/>
                    </a:solidFill>
                    <a:cs typeface="+mn-ea"/>
                    <a:sym typeface="+mn-lt"/>
                  </a:rPr>
                  <a:t>Click here to add content, content to match the title. </a:t>
                </a:r>
                <a:endParaRPr lang="zh-CN" altLang="en-US" dirty="0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DFD1FFD6-0C3A-17E4-89E8-A4861E883879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1DB8F50C-B074-4756-B2C0-A779CAFE30A0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6C1B140A-C7D5-1D4B-A51B-718EFC032089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26" name="组合 25">
              <a:extLst>
                <a:ext uri="{FF2B5EF4-FFF2-40B4-BE49-F238E27FC236}">
                  <a16:creationId xmlns:a16="http://schemas.microsoft.com/office/drawing/2014/main" id="{453E5570-648C-3A23-DF20-1674E0738A50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27" name="任意多边形: 形状 26">
                <a:extLst>
                  <a:ext uri="{FF2B5EF4-FFF2-40B4-BE49-F238E27FC236}">
                    <a16:creationId xmlns:a16="http://schemas.microsoft.com/office/drawing/2014/main" id="{6F93D126-580F-2195-0A5E-39F04DD29B5F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27">
                <a:extLst>
                  <a:ext uri="{FF2B5EF4-FFF2-40B4-BE49-F238E27FC236}">
                    <a16:creationId xmlns:a16="http://schemas.microsoft.com/office/drawing/2014/main" id="{A504D990-D99D-6562-32C2-1713D44D657E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椭圆 16">
                <a:extLst>
                  <a:ext uri="{FF2B5EF4-FFF2-40B4-BE49-F238E27FC236}">
                    <a16:creationId xmlns:a16="http://schemas.microsoft.com/office/drawing/2014/main" id="{0A28062A-64F2-CD89-F1E8-C486B44BF2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018E697-81F6-CDA8-1B30-6ACEB2E766B6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03/</a:t>
              </a:r>
              <a:r>
                <a:rPr lang="en-US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Add Title Text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2DF16968-1BD6-B56A-B7D1-E40F2D0578A1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34" name="Line 21">
              <a:extLst>
                <a:ext uri="{FF2B5EF4-FFF2-40B4-BE49-F238E27FC236}">
                  <a16:creationId xmlns:a16="http://schemas.microsoft.com/office/drawing/2014/main" id="{750C8032-7F16-39C8-DCA7-B7BEDF2479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5372011" y="2519408"/>
              <a:ext cx="1504506" cy="2094937"/>
            </a:xfrm>
            <a:prstGeom prst="line">
              <a:avLst/>
            </a:prstGeom>
            <a:noFill/>
            <a:ln w="9525" cap="rnd">
              <a:solidFill>
                <a:srgbClr val="D6B29D"/>
              </a:solidFill>
              <a:prstDash val="sysDot"/>
              <a:round/>
              <a:headEnd type="diamond" w="lg" len="lg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868539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710" b="1" kern="0">
                <a:solidFill>
                  <a:srgbClr val="404040"/>
                </a:solidFill>
                <a:cs typeface="+mn-ea"/>
                <a:sym typeface="+mn-lt"/>
              </a:endParaRPr>
            </a:p>
          </p:txBody>
        </p:sp>
        <p:sp>
          <p:nvSpPr>
            <p:cNvPr id="35" name="Line 21">
              <a:extLst>
                <a:ext uri="{FF2B5EF4-FFF2-40B4-BE49-F238E27FC236}">
                  <a16:creationId xmlns:a16="http://schemas.microsoft.com/office/drawing/2014/main" id="{0510B6DF-D68E-7C16-F88E-AAE7634DCEE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449719" y="2519408"/>
              <a:ext cx="1376258" cy="2094937"/>
            </a:xfrm>
            <a:prstGeom prst="line">
              <a:avLst/>
            </a:prstGeom>
            <a:noFill/>
            <a:ln w="9525" cap="rnd">
              <a:solidFill>
                <a:srgbClr val="D6B29D"/>
              </a:solidFill>
              <a:prstDash val="sysDot"/>
              <a:round/>
              <a:headEnd type="diamond" w="lg" len="lg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868539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1710" b="1" kern="0">
                <a:solidFill>
                  <a:srgbClr val="404040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749569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Заключение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FOUR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94784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Видео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" name="CookingGame_XwMK4QFoSw">
            <a:hlinkClick r:id="" action="ppaction://media"/>
            <a:extLst>
              <a:ext uri="{FF2B5EF4-FFF2-40B4-BE49-F238E27FC236}">
                <a16:creationId xmlns:a16="http://schemas.microsoft.com/office/drawing/2014/main" id="{A62187FF-8EBA-48AE-4622-275462C8D0E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48294" y="1498345"/>
            <a:ext cx="8140700" cy="4864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5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4305" y="2478328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951" y="2615484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Ссылки для скачивания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GitHub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hlinkClick r:id="rId4"/>
                </a:rPr>
                <a:t>r103na/</a:t>
              </a:r>
              <a:r>
                <a:rPr lang="en-US" sz="1600" dirty="0" err="1">
                  <a:hlinkClick r:id="rId4"/>
                </a:rPr>
                <a:t>CookingGame</a:t>
              </a:r>
              <a:r>
                <a:rPr lang="en-US" sz="1600" dirty="0">
                  <a:hlinkClick r:id="rId4"/>
                </a:rPr>
                <a:t> (github.com)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7689399" y="3124766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Google Drive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7325642" y="3420762"/>
              <a:ext cx="367603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Моя шаурма (</a:t>
              </a: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Google Drive)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243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651788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650341" y="2153375"/>
              <a:ext cx="593035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9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Спасибо</a:t>
              </a:r>
              <a:endParaRPr kumimoji="0" lang="zh-CN" altLang="en-US" sz="9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09E6F138-E3A6-9327-8418-75EA66864E51}"/>
                </a:ext>
              </a:extLst>
            </p:cNvPr>
            <p:cNvSpPr/>
            <p:nvPr/>
          </p:nvSpPr>
          <p:spPr>
            <a:xfrm>
              <a:off x="3857257" y="4199740"/>
              <a:ext cx="2561347" cy="328361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201851" y="4229909"/>
              <a:ext cx="18229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22/05/2023</a:t>
              </a: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CFCEBAC-27C7-7B52-A865-88E8CEC20C31}"/>
              </a:ext>
            </a:extLst>
          </p:cNvPr>
          <p:cNvSpPr txBox="1"/>
          <p:nvPr/>
        </p:nvSpPr>
        <p:spPr>
          <a:xfrm>
            <a:off x="753598" y="4170584"/>
            <a:ext cx="227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zh-CN" spc="300" dirty="0">
                <a:solidFill>
                  <a:schemeClr val="bg1"/>
                </a:solidFill>
                <a:cs typeface="+mn-ea"/>
                <a:sym typeface="+mn-lt"/>
              </a:rPr>
              <a:t>Сигова Ирина</a:t>
            </a:r>
            <a:endParaRPr lang="zh-CN" altLang="en-US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19">
            <a:extLst>
              <a:ext uri="{FF2B5EF4-FFF2-40B4-BE49-F238E27FC236}">
                <a16:creationId xmlns:a16="http://schemas.microsoft.com/office/drawing/2014/main" id="{04D79011-49B6-C7BB-2288-E694B1ADE2D5}"/>
              </a:ext>
            </a:extLst>
          </p:cNvPr>
          <p:cNvSpPr txBox="1"/>
          <p:nvPr/>
        </p:nvSpPr>
        <p:spPr>
          <a:xfrm>
            <a:off x="1485735" y="3362034"/>
            <a:ext cx="399581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zh-CN" sz="3200" b="1" i="0" u="none" strike="noStrike" kern="1200" cap="none" spc="300" normalizeH="0" baseline="0" noProof="0" dirty="0">
                <a:ln>
                  <a:noFill/>
                </a:ln>
                <a:solidFill>
                  <a:srgbClr val="BC8160"/>
                </a:solidFill>
                <a:effectLst/>
                <a:uLnTx/>
                <a:uFillTx/>
                <a:cs typeface="+mn-ea"/>
                <a:sym typeface="+mn-lt"/>
              </a:rPr>
              <a:t>За внимание</a:t>
            </a:r>
            <a:endParaRPr kumimoji="0" lang="zh-CN" altLang="en-US" sz="6000" b="1" i="0" u="none" strike="noStrike" kern="1200" cap="none" spc="300" normalizeH="0" baseline="0" noProof="0" dirty="0">
              <a:ln>
                <a:noFill/>
              </a:ln>
              <a:solidFill>
                <a:srgbClr val="BC81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164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DEF77E8-1092-F47C-BC49-785F458CB2BD}"/>
              </a:ext>
            </a:extLst>
          </p:cNvPr>
          <p:cNvSpPr txBox="1"/>
          <p:nvPr/>
        </p:nvSpPr>
        <p:spPr>
          <a:xfrm>
            <a:off x="-98158782" y="-51395413"/>
            <a:ext cx="6309736" cy="355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707" dirty="0">
                <a:solidFill>
                  <a:srgbClr val="FFFFFF">
                    <a:lumMod val="95000"/>
                  </a:srgbClr>
                </a:solidFill>
                <a:cs typeface="+mn-ea"/>
                <a:sym typeface="+mn-lt"/>
              </a:rPr>
              <a:t>流体几何线条莫兰迪风总结汇报商务通用ppt模板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C3D0F1C-1A33-E2BE-8C90-6CE2067776C2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80CC9639-4307-F8AA-35F0-850977D37350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1044364" y="1130548"/>
              <a:ext cx="362764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defTabSz="914277">
                <a:defRPr/>
              </a:pPr>
              <a:r>
                <a:rPr lang="en-US" altLang="zh-CN" sz="6000" b="1" dirty="0">
                  <a:solidFill>
                    <a:srgbClr val="75321A"/>
                  </a:solidFill>
                  <a:cs typeface="+mn-ea"/>
                  <a:sym typeface="+mn-lt"/>
                </a:rPr>
                <a:t>CONTENTS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5AD21897-55E5-C469-7A95-1C9A5FE5803F}"/>
                </a:ext>
              </a:extLst>
            </p:cNvPr>
            <p:cNvSpPr/>
            <p:nvPr/>
          </p:nvSpPr>
          <p:spPr>
            <a:xfrm>
              <a:off x="1316803" y="261176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F80D288-0DC4-0439-9260-90D9DB72230D}"/>
                </a:ext>
              </a:extLst>
            </p:cNvPr>
            <p:cNvSpPr/>
            <p:nvPr/>
          </p:nvSpPr>
          <p:spPr>
            <a:xfrm>
              <a:off x="1228277" y="249952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FCC3278-9CA8-A816-B115-9555053F5492}"/>
                </a:ext>
              </a:extLst>
            </p:cNvPr>
            <p:cNvSpPr txBox="1"/>
            <p:nvPr/>
          </p:nvSpPr>
          <p:spPr>
            <a:xfrm>
              <a:off x="2545739" y="261893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Дизайн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C6E1D00-3295-4783-7451-D7300FF9C2B1}"/>
                </a:ext>
              </a:extLst>
            </p:cNvPr>
            <p:cNvSpPr txBox="1"/>
            <p:nvPr/>
          </p:nvSpPr>
          <p:spPr>
            <a:xfrm>
              <a:off x="1448783" y="251386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02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9AE1C240-1E97-08FE-5C1C-9398E2006269}"/>
                </a:ext>
              </a:extLst>
            </p:cNvPr>
            <p:cNvSpPr/>
            <p:nvPr/>
          </p:nvSpPr>
          <p:spPr>
            <a:xfrm>
              <a:off x="6025428" y="1506926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D6A29149-F3AE-F7E7-7BFD-1E0828EA4316}"/>
                </a:ext>
              </a:extLst>
            </p:cNvPr>
            <p:cNvSpPr/>
            <p:nvPr/>
          </p:nvSpPr>
          <p:spPr>
            <a:xfrm>
              <a:off x="5936902" y="1394683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7254364" y="1514100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Идея, сюжет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F1AF5F9-AB11-9E84-3BDB-BA1FC7BDAA73}"/>
                </a:ext>
              </a:extLst>
            </p:cNvPr>
            <p:cNvSpPr txBox="1"/>
            <p:nvPr/>
          </p:nvSpPr>
          <p:spPr>
            <a:xfrm>
              <a:off x="6157408" y="1409022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01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776E4036-B808-2082-A4B5-72FC6B932788}"/>
                </a:ext>
              </a:extLst>
            </p:cNvPr>
            <p:cNvSpPr/>
            <p:nvPr/>
          </p:nvSpPr>
          <p:spPr>
            <a:xfrm>
              <a:off x="1316803" y="416103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D6261DD6-B820-767E-2F1B-967881C7885E}"/>
                </a:ext>
              </a:extLst>
            </p:cNvPr>
            <p:cNvSpPr/>
            <p:nvPr/>
          </p:nvSpPr>
          <p:spPr>
            <a:xfrm>
              <a:off x="1228277" y="404879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6BD152B-B188-CF0A-3D98-9C8576DBB9D8}"/>
                </a:ext>
              </a:extLst>
            </p:cNvPr>
            <p:cNvSpPr txBox="1"/>
            <p:nvPr/>
          </p:nvSpPr>
          <p:spPr>
            <a:xfrm>
              <a:off x="2545739" y="416820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Заключение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76BF360-DDAA-BE47-EE9D-468ECCFB9EA8}"/>
                </a:ext>
              </a:extLst>
            </p:cNvPr>
            <p:cNvSpPr txBox="1"/>
            <p:nvPr/>
          </p:nvSpPr>
          <p:spPr>
            <a:xfrm>
              <a:off x="1448783" y="406313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04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7E114DD5-8DB3-954C-366C-F2E04E4FF60C}"/>
                </a:ext>
              </a:extLst>
            </p:cNvPr>
            <p:cNvSpPr/>
            <p:nvPr/>
          </p:nvSpPr>
          <p:spPr>
            <a:xfrm>
              <a:off x="6025428" y="3056196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A8E0D490-4CCC-C8F0-AA66-8CBC2EE148AE}"/>
                </a:ext>
              </a:extLst>
            </p:cNvPr>
            <p:cNvSpPr/>
            <p:nvPr/>
          </p:nvSpPr>
          <p:spPr>
            <a:xfrm>
              <a:off x="5936902" y="2943953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03A045EE-9BF2-FCBC-146B-E4B03E00649A}"/>
                </a:ext>
              </a:extLst>
            </p:cNvPr>
            <p:cNvSpPr txBox="1"/>
            <p:nvPr/>
          </p:nvSpPr>
          <p:spPr>
            <a:xfrm>
              <a:off x="7254364" y="3063370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Разработка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E862D46-9E84-7409-7EC1-26C719D2BF48}"/>
                </a:ext>
              </a:extLst>
            </p:cNvPr>
            <p:cNvSpPr txBox="1"/>
            <p:nvPr/>
          </p:nvSpPr>
          <p:spPr>
            <a:xfrm>
              <a:off x="6157408" y="2958292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03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447308E-B1D3-8EEC-EE41-5699430427DB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68870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Идея, сюжет</a:t>
              </a:r>
              <a:r>
                <a:rPr lang="en-US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,</a:t>
              </a:r>
            </a:p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жанр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05986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7546093" y="2198486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8772717" y="3403860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929334" y="2106074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Сюжет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929334" y="2476159"/>
              <a:ext cx="4781187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Вы играете за начинающего шаурмиста, мечта которого – иметь популярный и уютный ларёк шаурмы. Вам предстоит встретить разных покупателей с интересными заказами и приготовить им вкуснейшую шаурму!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16125477" y="2508856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5978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Игрок должен успеть приготовить шаурму, пока терпение посетителя не закончится – иначе он уйдет, и уменьшится количество очков. Если количество очков достигнет -200, то игрок проиграет.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Для победы нужно набрать 2000 очков. 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90289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Процесс приготовления шаурмы: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Добавление лаваша и ингредиентов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Заворачивание шаурмы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Прожарка до готовности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После этого посетитель оценивает качество обслуживания. За каждый заказ начисляются очки.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6835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367313F0-2FA5-EFF9-35EB-4DE50AB58240}"/>
                </a:ext>
              </a:extLst>
            </p:cNvPr>
            <p:cNvGrpSpPr/>
            <p:nvPr/>
          </p:nvGrpSpPr>
          <p:grpSpPr>
            <a:xfrm>
              <a:off x="3134247" y="1849264"/>
              <a:ext cx="837811" cy="2974760"/>
              <a:chOff x="3134247" y="1849264"/>
              <a:chExt cx="837811" cy="2974760"/>
            </a:xfrm>
          </p:grpSpPr>
          <p:sp>
            <p:nvSpPr>
              <p:cNvPr id="5" name="Rounded Rectangle 22">
                <a:extLst>
                  <a:ext uri="{FF2B5EF4-FFF2-40B4-BE49-F238E27FC236}">
                    <a16:creationId xmlns:a16="http://schemas.microsoft.com/office/drawing/2014/main" id="{E64480BD-D6E6-24D0-8F6F-E56499DB69C9}"/>
                  </a:ext>
                </a:extLst>
              </p:cNvPr>
              <p:cNvSpPr/>
              <p:nvPr/>
            </p:nvSpPr>
            <p:spPr>
              <a:xfrm>
                <a:off x="3303999" y="1849264"/>
                <a:ext cx="341706" cy="2771914"/>
              </a:xfrm>
              <a:prstGeom prst="roundRect">
                <a:avLst>
                  <a:gd name="adj" fmla="val 50000"/>
                </a:avLst>
              </a:pr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Rounded Rectangle 6">
                <a:extLst>
                  <a:ext uri="{FF2B5EF4-FFF2-40B4-BE49-F238E27FC236}">
                    <a16:creationId xmlns:a16="http://schemas.microsoft.com/office/drawing/2014/main" id="{1621FC6A-0ED4-9D71-93D6-D5FDA8529573}"/>
                  </a:ext>
                </a:extLst>
              </p:cNvPr>
              <p:cNvSpPr/>
              <p:nvPr/>
            </p:nvSpPr>
            <p:spPr>
              <a:xfrm>
                <a:off x="3303817" y="2301771"/>
                <a:ext cx="341883" cy="2325453"/>
              </a:xfrm>
              <a:prstGeom prst="roundRect">
                <a:avLst>
                  <a:gd name="adj" fmla="val 40985"/>
                </a:avLst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TextBox 7">
                <a:extLst>
                  <a:ext uri="{FF2B5EF4-FFF2-40B4-BE49-F238E27FC236}">
                    <a16:creationId xmlns:a16="http://schemas.microsoft.com/office/drawing/2014/main" id="{46282947-05B4-6455-7A56-E12750C81370}"/>
                  </a:ext>
                </a:extLst>
              </p:cNvPr>
              <p:cNvSpPr txBox="1"/>
              <p:nvPr/>
            </p:nvSpPr>
            <p:spPr>
              <a:xfrm>
                <a:off x="3134247" y="4653336"/>
                <a:ext cx="837811" cy="1706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ru-RU" altLang="zh-CN" sz="1000" spc="300" dirty="0">
                    <a:solidFill>
                      <a:srgbClr val="75321A"/>
                    </a:solidFill>
                    <a:cs typeface="+mn-ea"/>
                    <a:sym typeface="+mn-lt"/>
                  </a:rPr>
                  <a:t>90%</a:t>
                </a:r>
                <a:endParaRPr lang="id-ID" sz="1000" spc="300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993213" y="1857424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Аналитика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5005254" y="2215557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90% опрошенных заявили, что хотели бы поиграть в симулятор приготовления шаурмы. Остальные 10% решили испортить мне статистику.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79881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Дизайн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DB02B6C5-B38B-6628-8BB4-6CB16D72A216}"/>
                </a:ext>
              </a:extLst>
            </p:cNvPr>
            <p:cNvSpPr txBox="1"/>
            <p:nvPr/>
          </p:nvSpPr>
          <p:spPr>
            <a:xfrm>
              <a:off x="10664842" y="489648"/>
              <a:ext cx="1140773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YOUR</a:t>
              </a:r>
            </a:p>
            <a:p>
              <a:pPr marL="0" marR="0" lvl="0" indent="0" algn="ctr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LOGO</a:t>
              </a:r>
              <a:endParaRPr kumimoji="0" lang="zh-CN" altLang="en-US" sz="1600" b="1" i="0" u="none" strike="noStrike" kern="1200" cap="none" spc="3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TWO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1956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Наброски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85EFC2AF-FB32-D731-4D15-4F36BEAD09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5" r="1" b="16826"/>
          <a:stretch/>
        </p:blipFill>
        <p:spPr>
          <a:xfrm>
            <a:off x="1820325" y="1150460"/>
            <a:ext cx="7932004" cy="45570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7687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co2uu4te">
      <a:majorFont>
        <a:latin typeface="印品黑体" panose="020F0302020204030204"/>
        <a:ea typeface="印品黑体"/>
        <a:cs typeface=""/>
      </a:majorFont>
      <a:minorFont>
        <a:latin typeface="印品黑体" panose="020F0502020204030204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318D8418C10A409D5830508C51DFD0" ma:contentTypeVersion="2" ma:contentTypeDescription="Create a new document." ma:contentTypeScope="" ma:versionID="8d632c9ca61e016ab15ee4b3ba48910d">
  <xsd:schema xmlns:xsd="http://www.w3.org/2001/XMLSchema" xmlns:xs="http://www.w3.org/2001/XMLSchema" xmlns:p="http://schemas.microsoft.com/office/2006/metadata/properties" xmlns:ns3="7447f776-9eb1-4c95-928c-1dae51d46b50" targetNamespace="http://schemas.microsoft.com/office/2006/metadata/properties" ma:root="true" ma:fieldsID="4aad7cc826370dea3916b34ffe31051c" ns3:_="">
    <xsd:import namespace="7447f776-9eb1-4c95-928c-1dae51d46b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f776-9eb1-4c95-928c-1dae51d46b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739339E-F7EB-4D0C-AFBD-715D7790CF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f776-9eb1-4c95-928c-1dae51d46b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25ADADE-E24B-413B-968A-B35A82414E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B058A8-F18B-4F3E-8033-5EA62F5D45B9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7447f776-9eb1-4c95-928c-1dae51d46b50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341</Words>
  <Application>Microsoft Office PowerPoint</Application>
  <PresentationFormat>Widescreen</PresentationFormat>
  <Paragraphs>101</Paragraphs>
  <Slides>17</Slides>
  <Notes>17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等线</vt:lpstr>
      <vt:lpstr>微软雅黑</vt:lpstr>
      <vt:lpstr>印品黑体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Сигова Ирина Валерьевна</cp:lastModifiedBy>
  <cp:revision>16</cp:revision>
  <dcterms:created xsi:type="dcterms:W3CDTF">2022-11-10T14:23:00Z</dcterms:created>
  <dcterms:modified xsi:type="dcterms:W3CDTF">2023-05-22T07:57:35Z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0x010100AB318D8418C10A409D5830508C51DFD0</vt:lpwstr>
  </property>
</Properties>
</file>

<file path=docProps/thumbnail.jpeg>
</file>